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149EE96-2E4C-48A0-A3A3-2C9BC17661B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215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18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86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9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9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2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4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64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8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A91F-3AAA-40EA-A1C3-9D1B342797A2}" type="datetimeFigureOut">
              <a:rPr lang="en-US" smtClean="0"/>
              <a:pPr/>
              <a:t>12/4/2010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ACC0-7C1D-49CC-A20C-A0AAE9FCD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27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17" y="-13185"/>
            <a:ext cx="9161417" cy="68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Danny phantom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Character's and stuff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6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2552"/>
            <a:ext cx="4676481" cy="35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27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</a:t>
            </a:r>
            <a:r>
              <a:rPr lang="en-US" dirty="0" err="1" smtClean="0"/>
              <a:t>danny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74127"/>
            <a:ext cx="5638799" cy="422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3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 you </a:t>
            </a:r>
            <a:r>
              <a:rPr lang="en-US" dirty="0" smtClean="0"/>
              <a:t>were </a:t>
            </a:r>
            <a:r>
              <a:rPr lang="en-US" dirty="0" err="1" smtClean="0"/>
              <a:t>danny</a:t>
            </a:r>
            <a:r>
              <a:rPr lang="en-US" dirty="0" smtClean="0"/>
              <a:t> </a:t>
            </a:r>
            <a:r>
              <a:rPr lang="en-US" dirty="0" smtClean="0"/>
              <a:t>phantom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34" y="1523999"/>
            <a:ext cx="6672965" cy="4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90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Danny’s 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85" y="1704975"/>
            <a:ext cx="8129315" cy="443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>
            <a:endCxn id="3" idx="2"/>
          </p:cNvCxnSpPr>
          <p:nvPr/>
        </p:nvCxnSpPr>
        <p:spPr>
          <a:xfrm>
            <a:off x="4572000" y="1752600"/>
            <a:ext cx="0" cy="437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57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57250"/>
            <a:ext cx="3897748" cy="29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4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Sam/</a:t>
            </a:r>
            <a:r>
              <a:rPr lang="en-US" dirty="0" err="1" smtClean="0"/>
              <a:t>samantha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190378"/>
            <a:ext cx="4021959" cy="543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34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tucker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038600" cy="49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40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076700" cy="35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44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5486399" cy="410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9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4809309" cy="352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skullker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6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3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Danny phantom</vt:lpstr>
      <vt:lpstr>Danny’s suits</vt:lpstr>
      <vt:lpstr>Danny</vt:lpstr>
      <vt:lpstr>Sam/samantha</vt:lpstr>
      <vt:lpstr>tucker</vt:lpstr>
      <vt:lpstr>dash</vt:lpstr>
      <vt:lpstr>polina</vt:lpstr>
      <vt:lpstr>Clock work</vt:lpstr>
      <vt:lpstr>skullker</vt:lpstr>
      <vt:lpstr>vlad</vt:lpstr>
      <vt:lpstr>Dark danny</vt:lpstr>
      <vt:lpstr>If  you were danny phantom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Danny phantom</dc:title>
  <dc:creator>Tariq Mohammad Durrani</dc:creator>
  <cp:lastModifiedBy>Durrani</cp:lastModifiedBy>
  <cp:revision>4</cp:revision>
  <dcterms:created xsi:type="dcterms:W3CDTF">2010-11-13T13:47:55Z</dcterms:created>
  <dcterms:modified xsi:type="dcterms:W3CDTF">2010-12-04T08:50:11Z</dcterms:modified>
</cp:coreProperties>
</file>